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70" r:id="rId6"/>
    <p:sldId id="271" r:id="rId7"/>
    <p:sldId id="272" r:id="rId8"/>
    <p:sldId id="273" r:id="rId9"/>
    <p:sldId id="274" r:id="rId10"/>
    <p:sldId id="262" r:id="rId11"/>
    <p:sldId id="263" r:id="rId12"/>
    <p:sldId id="264" r:id="rId13"/>
    <p:sldId id="265" r:id="rId14"/>
    <p:sldId id="276" r:id="rId15"/>
    <p:sldId id="267" r:id="rId16"/>
    <p:sldId id="275" r:id="rId17"/>
    <p:sldId id="268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A1C2-2C69-48ED-A981-D977CB9EDB02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C536-26D6-4EAD-8250-0EBC49772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7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C536-26D6-4EAD-8250-0EBC497722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2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F78700-E8A7-44A1-BD77-E4A0C4AD5EFC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A14F3A-C595-4C6E-92D1-60113050DA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Лия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Гераскина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(16.10. 1910 г. </a:t>
            </a:r>
            <a:r>
              <a:rPr lang="ru-RU" sz="27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14.03.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2010 г.)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105-летие со дня рождения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919" y="2160876"/>
            <a:ext cx="2700762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юность Лии Борисовны прошли в Краснодаре, где она окончила среднюю школу и где начала писать первые стихи. В стихах будущая писательница выполнила свое выпускное сочинение на экзамене.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Там же, в Краснодаре Лия Борисовна начала работать библиотекарем. на заводе игрушек.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1932 года переехала с мужем в Магнитогорск.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C 1938 г. проживала в Красноярске, работала в редакции газеты «Красноярский рабочий»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литсотрудником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затем спецкором. 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возглавляла детскую техническую станцию. Продолжала публиковать статьи о школах, рецензии, в том числе в газете «Красноярский комсомолец».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конца 1940-х гг. жила в Москве. Член Союза писателей СССР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Писала пьесы: «Аттестат зрелости» и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– сказки : В стране невыученных уроков», «Волшебная лампа», «Девочка и какаду», «Сказочные повести»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69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землекопов получилось в результате решения Витей задачи?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самый умный математик из вашего класса пусть попробует решить задачу про землекопов!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76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28" y="4193154"/>
            <a:ext cx="1931200" cy="24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12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предмет был проводником Вити по стране Невыученных уроков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«по милости» Вити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Перестукина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оказался в тюрьме и за что?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182432" cy="17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 descr="126255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800200" cy="285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57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 сторожил ворота в замок Грамматики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научилась ловить даже мышей. И требовала соблюдать правила охоты. Кто это?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369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97112_w465_h260_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1"/>
          <a:stretch>
            <a:fillRect/>
          </a:stretch>
        </p:blipFill>
        <p:spPr bwMode="auto">
          <a:xfrm>
            <a:off x="2264023" y="4112211"/>
            <a:ext cx="2592288" cy="26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59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слова нужно было написать Вите, чтобы открылся замок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единственное правило по русскому языку, которое знал Витя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Перестукин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528392" cy="23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28539"/>
            <a:ext cx="38576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281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ли на свете хлебное или железное дерево?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круговорот воды в природе?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85705.gif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833" b="4166"/>
          <a:stretch>
            <a:fillRect/>
          </a:stretch>
        </p:blipFill>
        <p:spPr bwMode="auto">
          <a:xfrm>
            <a:off x="539552" y="1556792"/>
            <a:ext cx="2757445" cy="221745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2358"/>
            <a:ext cx="3377565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188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3000" dirty="0" smtClean="0"/>
              <a:t>   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Что искал большой белый медведь?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кем, по словам Вити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воевал Иван Грозный?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 Александром Македонским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 Наполеоном Бонапартом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 Адольфом Гитлером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 Джорджем Вашингт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оном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228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65791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19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Витя и Кузя не смогли съесть что-нибудь вкусненькое? Что им пришлось жевать?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живут белые медведи, обезьяны.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какому отряду животных относится домашняя корова?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_26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716163" cy="31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2958465" cy="152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90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 помог Вите и Кузе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вернуться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 книг про страну Невыученных уроков написала Лия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Гераскина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0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34" y="4033292"/>
            <a:ext cx="35718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5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ты даёшь своей голове работу, всегда добиваешься цели.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думай о том, что делаешь и какие последствия могут быть после этих  поступков. Стали ли эти слова Запятой важными для Виктора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Перестукина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А для вас?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a353c282d9ad.jpg">
            <a:hlinkClick r:id="" action="ppaction://noaction"/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27734"/>
          <a:stretch>
            <a:fillRect/>
          </a:stretch>
        </p:blipFill>
        <p:spPr bwMode="auto">
          <a:xfrm>
            <a:off x="4891064" y="1676400"/>
            <a:ext cx="38576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45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Читайте книги Л.Б.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Гераскиной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Прочитать любые детские книги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Гераскиной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Узнать о новых приключениях героев книг «В стране Невыученных уроков»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1656184" cy="239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52692"/>
            <a:ext cx="1656184" cy="24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2304488" cy="2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86" y="3720827"/>
            <a:ext cx="19446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55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(волшебное происшествие)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Самой популярной книгой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Л.Б.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Гераскиной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1971 года и по сей день  остается  сказочная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 стране невыученных уроков», которая переиздавалась за это время более 10 раз. Дети нескольких поколений  читают и перечитывают ее с большим удовольствием. Она написана так, что кажется,  будто с ее страниц к читателю обращается не взрослый автор, а главный герой книги, школьник Виктор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Перестукин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лентяй и двоечник, написанный с  нескрываемой  симпатией. Вместе со своим котом Кузей, он попадает в загадочную страну Невыученных уроков, которую он совершенно не знает и по которой путешествует с опаской.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38" y="1556792"/>
            <a:ext cx="1944216" cy="29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05" y="3068960"/>
            <a:ext cx="2448272" cy="32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Своим невежеством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Перестукин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умудрился навредить жителям этой страны, поэтому его и поджидают здесь тяжелые испытания. Он встречается с грозным Его Величеством Глаголом, непримиримой Запятой, братьями Вопросительным и Восклицательным знаками, с плотоядной коровой,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полтораземлекопом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еще много с кем. И хотя с первыми заданиями ему удается с трудом справиться, в дальнейшем ему придется пережить немало приключений, прежде чем он сможет вернуться домой.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Путешествуя по этой диковинной стране, Виктор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Перестукин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же убеждается, что знания необходимы и важны, без них невозможно прожить во взрослой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читателям так понравилась эта книга, что Л.Б.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Гераскина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писала ещё 2 продолжения этой повести.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3812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92751"/>
            <a:ext cx="2276276" cy="28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4221088"/>
            <a:ext cx="2471722" cy="17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92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 с Виктором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Перестукиным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двоек получил Витя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Перестукин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тот день, когда с ним случилось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приключение?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2" name="Объект 11" descr="0202eb732f0b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35814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что  « влепили» пятую двойку?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Виктор не смог скрыть от мамы свои двойки?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ваши мамы умеют читать по глазам?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_08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520280" cy="19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lustrG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02195"/>
            <a:ext cx="1700096" cy="49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582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очень меня любит и ласкается совсем не потому, что ждет от меня что-нибудь вкусное…знает, что я пришел из школы, а не из магазина, значит, ничего, кроме плохих отметок, принести не мог». Кто это?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у вас есть такие друзья?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scr_0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5848"/>
            <a:ext cx="4343400" cy="335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55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«несчастье» в понимании Вити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Перестукина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такое «несчастье» с вашей точки зрения?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конфликт произошел между Витей и его учебниками?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по-вашему нужно обращаться с учебниками?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01lablq95122945798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736304" cy="34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1c8271510ed92580017a4bada4b54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6272"/>
            <a:ext cx="2725167" cy="20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300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Волшебное происшествие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глубине зала на высоком стуле сидел старик с белыми волосами и белой бородой. Если бы он держал в руках маленькую ёлочку, его можно было принять за Деда-Мороза. Белый плащ старика был вышит блестящим черным шелком. Когда я хорошенько рассмотрел этот плащ, то увидел, что он весь расшит знаками препинания.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это? И кто была его помощница?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чем для вас являются знаки препинания?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normal_gerask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8417" b="5333"/>
          <a:stretch>
            <a:fillRect/>
          </a:stretch>
        </p:blipFill>
        <p:spPr bwMode="auto">
          <a:xfrm>
            <a:off x="4499992" y="1340768"/>
            <a:ext cx="2091691" cy="26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005064"/>
            <a:ext cx="2804281" cy="21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90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невыученных уроков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приговор был вынесен Виктору королем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сейчас самый лучший знаток русского языка в вашем классе попробует правильно расставить знаки препинания в предложенном тексте!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327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944</Words>
  <Application>Microsoft Office PowerPoint</Application>
  <PresentationFormat>Экран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Лия Гераскина (16.10. 1910 г. – 14.03. 2010 г.) 105-летие со дня рождения</vt:lpstr>
      <vt:lpstr>В стране Невыученных уроков (волшебное происшествие)</vt:lpstr>
      <vt:lpstr>В стране невыученных уроков</vt:lpstr>
      <vt:lpstr>Волшебное происшествие с Виктором Перестукиным</vt:lpstr>
      <vt:lpstr>В стране невыученных уроков</vt:lpstr>
      <vt:lpstr>Волшебное происшествие</vt:lpstr>
      <vt:lpstr>В стране невыученных уроков.</vt:lpstr>
      <vt:lpstr>Волшебное происшествие</vt:lpstr>
      <vt:lpstr>В стране невыученных уроков</vt:lpstr>
      <vt:lpstr>Волшебное происшествие</vt:lpstr>
      <vt:lpstr>В стране невыученных уроков</vt:lpstr>
      <vt:lpstr>Волшебное происшествие</vt:lpstr>
      <vt:lpstr>В стране невыученных уроков</vt:lpstr>
      <vt:lpstr>Волшебное происшествие</vt:lpstr>
      <vt:lpstr>В стране невыученных уроков</vt:lpstr>
      <vt:lpstr>Волшебное происшествие</vt:lpstr>
      <vt:lpstr>В стране невыученных уроков</vt:lpstr>
      <vt:lpstr>Волшебное происшествие</vt:lpstr>
      <vt:lpstr>Читайте книги Л.Б. Гераскиной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– Год литературы в России</dc:title>
  <dc:creator>User</dc:creator>
  <cp:lastModifiedBy>библиотекарь</cp:lastModifiedBy>
  <cp:revision>66</cp:revision>
  <dcterms:created xsi:type="dcterms:W3CDTF">2015-10-13T06:54:26Z</dcterms:created>
  <dcterms:modified xsi:type="dcterms:W3CDTF">2020-09-22T10:51:36Z</dcterms:modified>
</cp:coreProperties>
</file>