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75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81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0BC21-9497-46D4-9B74-506E522722C3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6EC1-9AA8-40D1-B252-40881A65C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0BC21-9497-46D4-9B74-506E522722C3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6EC1-9AA8-40D1-B252-40881A65C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0BC21-9497-46D4-9B74-506E522722C3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6EC1-9AA8-40D1-B252-40881A65C5C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0BC21-9497-46D4-9B74-506E522722C3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6EC1-9AA8-40D1-B252-40881A65C5C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0BC21-9497-46D4-9B74-506E522722C3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6EC1-9AA8-40D1-B252-40881A65C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0BC21-9497-46D4-9B74-506E522722C3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6EC1-9AA8-40D1-B252-40881A65C5C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0BC21-9497-46D4-9B74-506E522722C3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6EC1-9AA8-40D1-B252-40881A65C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0BC21-9497-46D4-9B74-506E522722C3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6EC1-9AA8-40D1-B252-40881A65C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0BC21-9497-46D4-9B74-506E522722C3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6EC1-9AA8-40D1-B252-40881A65C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0BC21-9497-46D4-9B74-506E522722C3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6EC1-9AA8-40D1-B252-40881A65C5C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0BC21-9497-46D4-9B74-506E522722C3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6EC1-9AA8-40D1-B252-40881A65C5C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430BC21-9497-46D4-9B74-506E522722C3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C546EC1-9AA8-40D1-B252-40881A65C5C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36815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Приключения </a:t>
            </a:r>
            <a:r>
              <a:rPr lang="ru-RU" sz="5400" dirty="0" err="1" smtClean="0"/>
              <a:t>Чиполлино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1872209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70 </a:t>
            </a:r>
            <a:r>
              <a:rPr lang="ru-RU" dirty="0" smtClean="0"/>
              <a:t>лет со дня выхода книги </a:t>
            </a:r>
            <a:r>
              <a:rPr lang="ru-RU" dirty="0" err="1" smtClean="0"/>
              <a:t>Джанни</a:t>
            </a:r>
            <a:r>
              <a:rPr lang="ru-RU" dirty="0" smtClean="0"/>
              <a:t> </a:t>
            </a:r>
            <a:r>
              <a:rPr lang="ru-RU" dirty="0" err="1" smtClean="0"/>
              <a:t>Родари</a:t>
            </a:r>
            <a:endParaRPr lang="ru-RU" dirty="0" smtClean="0"/>
          </a:p>
          <a:p>
            <a:r>
              <a:rPr lang="ru-RU" dirty="0" smtClean="0"/>
              <a:t>«Приключения </a:t>
            </a:r>
            <a:r>
              <a:rPr lang="ru-RU" dirty="0" err="1" smtClean="0"/>
              <a:t>Чиполлино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Рисунок 3" descr="http://csdbf6.ru/index.files/andersen/index.files/image1673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42" y="2275487"/>
            <a:ext cx="7632848" cy="31946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411760" y="5445224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Презентацию выполнила</a:t>
            </a:r>
          </a:p>
          <a:p>
            <a:pPr algn="ctr"/>
            <a:r>
              <a:rPr lang="ru-RU" sz="1600" dirty="0" smtClean="0"/>
              <a:t> библиотекарь МБОУ СШ № 3</a:t>
            </a:r>
          </a:p>
          <a:p>
            <a:pPr algn="ctr"/>
            <a:r>
              <a:rPr lang="ru-RU" sz="1600" dirty="0" smtClean="0"/>
              <a:t>Н.М. Илларионова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19723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публикации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44824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912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Экранизация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512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Приключения Голубой стрелы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288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039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Джельсомино</a:t>
            </a:r>
            <a:r>
              <a:rPr lang="ru-RU" dirty="0" smtClean="0"/>
              <a:t> в стране лжецов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512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Стихи и сказки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445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Переводчик Самуил Маршак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00808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379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Высокая награда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288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977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Профессиональный журналист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082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Смерть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500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Книги навсегда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097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Джанни</a:t>
            </a:r>
            <a:r>
              <a:rPr lang="ru-RU" dirty="0" smtClean="0"/>
              <a:t> </a:t>
            </a:r>
            <a:r>
              <a:rPr lang="ru-RU" dirty="0" err="1" smtClean="0"/>
              <a:t>Родари</a:t>
            </a:r>
            <a:endParaRPr lang="ru-RU" dirty="0"/>
          </a:p>
        </p:txBody>
      </p:sp>
      <p:pic>
        <p:nvPicPr>
          <p:cNvPr id="4" name="Объект 3" descr="https://ds04.infourok.ru/uploads/ex/0452/0003d4e1-6c64433e/img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632848" cy="4353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2124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Приключения </a:t>
            </a:r>
            <a:r>
              <a:rPr lang="ru-RU" dirty="0" err="1" smtClean="0"/>
              <a:t>Чиполлино</a:t>
            </a:r>
            <a:endParaRPr lang="ru-RU" dirty="0"/>
          </a:p>
        </p:txBody>
      </p:sp>
      <p:pic>
        <p:nvPicPr>
          <p:cNvPr id="6" name="Объект 5" descr="https://ds02.infourok.ru/uploads/ex/130b/00003a1a-e09cf33f/img12.jpg"/>
          <p:cNvPicPr>
            <a:picLocks noGrp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3" t="-15481" r="-31227" b="15481"/>
          <a:stretch/>
        </p:blipFill>
        <p:spPr bwMode="auto">
          <a:xfrm>
            <a:off x="611560" y="1268760"/>
            <a:ext cx="3277314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rgbClr val="000000"/>
                </a:solidFill>
                <a:latin typeface="Open Sans"/>
              </a:rPr>
              <a:t>Приключения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Чиполлино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— сказка Дж.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Родари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, была написана им в 1951 году. Её сразу полюбили и дети, и взрослые. В ней говорится о том, как живут овощи и фрукты. В городке бедных жителей угнетают злые, алчные синьор Помидор, принц Лимон и другие представители знати и власти. Мальчик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Чиполлино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пытается найти справедливость в этом жестоком мире. В этой сказке очень глубокий смысл, она похожа на детское произведение лишь повествованием. Она учит взаимопомощи, сочувствию и тому, что никогда не надо сдаваться в тяжелых ситуациях и пытаться найти из них выход.</a:t>
            </a:r>
            <a:endParaRPr lang="ru-RU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73016"/>
            <a:ext cx="1871663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972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ds03.infourok.ru/uploads/ex/0a19/00049df8-af5bc4c0/640/img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992887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3382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Попробуй, отгадай!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710920"/>
              </p:ext>
            </p:extLst>
          </p:nvPr>
        </p:nvGraphicFramePr>
        <p:xfrm>
          <a:off x="1907704" y="2348880"/>
          <a:ext cx="60960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Папа – лук и мама тоже, Дети все на них похожи. Старший – верный друг и малый, Сделал добрых дел не мало. Для сеньора Мандарина Кто опасен?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Хоть он и красивый, сочный,</a:t>
                      </a:r>
                    </a:p>
                    <a:p>
                      <a:pPr algn="l"/>
                      <a:r>
                        <a:rPr lang="ru-RU" sz="1200" dirty="0" smtClean="0"/>
                        <a:t>Но душа же в нём – не очень.</a:t>
                      </a:r>
                    </a:p>
                    <a:p>
                      <a:r>
                        <a:rPr lang="ru-RU" sz="1200" dirty="0" smtClean="0"/>
                        <a:t>Обижает он народ -</a:t>
                      </a:r>
                    </a:p>
                    <a:p>
                      <a:r>
                        <a:rPr lang="ru-RU" sz="1200" dirty="0" smtClean="0"/>
                        <a:t>Жёлтый цитрусовый плод.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Чтобы друзей освободить,</a:t>
                      </a:r>
                    </a:p>
                    <a:p>
                      <a:r>
                        <a:rPr lang="ru-RU" sz="1200" dirty="0" smtClean="0"/>
                        <a:t>Посаженных в тюрьму,</a:t>
                      </a:r>
                    </a:p>
                    <a:p>
                      <a:r>
                        <a:rPr lang="ru-RU" sz="1200" dirty="0" smtClean="0"/>
                        <a:t>Подземный ход придётся рыть</a:t>
                      </a:r>
                    </a:p>
                    <a:p>
                      <a:r>
                        <a:rPr lang="ru-RU" sz="1200" dirty="0" smtClean="0"/>
                        <a:t>В тюремный двор ему.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Чиполлино</a:t>
                      </a:r>
                      <a:r>
                        <a:rPr lang="ru-RU" sz="1200" dirty="0" smtClean="0"/>
                        <a:t> я подружка,</a:t>
                      </a:r>
                    </a:p>
                    <a:p>
                      <a:r>
                        <a:rPr lang="ru-RU" sz="1200" dirty="0" smtClean="0"/>
                        <a:t>Видишь - хвостик на макушке,</a:t>
                      </a:r>
                    </a:p>
                    <a:p>
                      <a:r>
                        <a:rPr lang="ru-RU" sz="1200" dirty="0" smtClean="0"/>
                        <a:t>Я расту в земле на грядке</a:t>
                      </a:r>
                    </a:p>
                    <a:p>
                      <a:r>
                        <a:rPr lang="ru-RU" sz="1200" dirty="0" smtClean="0"/>
                        <a:t>И стараюсь быть в порядке.</a:t>
                      </a:r>
                    </a:p>
                    <a:p>
                      <a:r>
                        <a:rPr lang="ru-RU" sz="1200" dirty="0" smtClean="0"/>
                        <a:t>Красавица, артистка,</a:t>
                      </a:r>
                    </a:p>
                    <a:p>
                      <a:r>
                        <a:rPr lang="ru-RU" sz="1200" dirty="0" smtClean="0"/>
                        <a:t>Румяная ...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Этот мальчик в замке жил</a:t>
                      </a:r>
                    </a:p>
                    <a:p>
                      <a:r>
                        <a:rPr lang="ru-RU" sz="1200" dirty="0" smtClean="0"/>
                        <a:t>И уроки все учил.</a:t>
                      </a:r>
                    </a:p>
                    <a:p>
                      <a:r>
                        <a:rPr lang="ru-RU" sz="1200" dirty="0" smtClean="0"/>
                        <a:t>Только злые вишни-тётки</a:t>
                      </a:r>
                    </a:p>
                    <a:p>
                      <a:r>
                        <a:rPr lang="ru-RU" sz="1200" dirty="0" smtClean="0"/>
                        <a:t>Не давали жить сиротке.</a:t>
                      </a:r>
                    </a:p>
                    <a:p>
                      <a:r>
                        <a:rPr lang="ru-RU" sz="1200" dirty="0" smtClean="0"/>
                        <a:t>В парке он один гулял,</a:t>
                      </a:r>
                    </a:p>
                    <a:p>
                      <a:r>
                        <a:rPr lang="ru-RU" sz="1200" dirty="0" err="1" smtClean="0"/>
                        <a:t>Чиполлино</a:t>
                      </a:r>
                      <a:r>
                        <a:rPr lang="ru-RU" sz="1200" dirty="0" smtClean="0"/>
                        <a:t> повстречал.</a:t>
                      </a:r>
                    </a:p>
                    <a:p>
                      <a:r>
                        <a:rPr lang="ru-RU" sz="1200" dirty="0" smtClean="0"/>
                        <a:t>Сразу всё сменилось вдруг,</a:t>
                      </a:r>
                    </a:p>
                    <a:p>
                      <a:r>
                        <a:rPr lang="ru-RU" sz="1200" dirty="0" smtClean="0"/>
                        <a:t>И у мальчика есть друг.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Красный, пузатый,</a:t>
                      </a:r>
                    </a:p>
                    <a:p>
                      <a:r>
                        <a:rPr lang="ru-RU" sz="1200" dirty="0" smtClean="0"/>
                        <a:t>В семье огородной</a:t>
                      </a:r>
                    </a:p>
                    <a:p>
                      <a:r>
                        <a:rPr lang="ru-RU" sz="1200" dirty="0" smtClean="0"/>
                        <a:t>"Синьором" себя</a:t>
                      </a:r>
                    </a:p>
                    <a:p>
                      <a:r>
                        <a:rPr lang="ru-RU" sz="1200" dirty="0" smtClean="0"/>
                        <a:t>Называет он гордо.</a:t>
                      </a:r>
                    </a:p>
                    <a:p>
                      <a:r>
                        <a:rPr lang="ru-RU" sz="1200" dirty="0" smtClean="0"/>
                        <a:t>Напрасно он злится,</a:t>
                      </a:r>
                    </a:p>
                    <a:p>
                      <a:r>
                        <a:rPr lang="ru-RU" sz="1200" dirty="0" smtClean="0"/>
                        <a:t>Напрасно грозится:</a:t>
                      </a:r>
                    </a:p>
                    <a:p>
                      <a:r>
                        <a:rPr lang="ru-RU" sz="1200" dirty="0" smtClean="0"/>
                        <a:t>Его </a:t>
                      </a:r>
                      <a:r>
                        <a:rPr lang="ru-RU" sz="1200" dirty="0" err="1" smtClean="0"/>
                        <a:t>Чипполино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Совсем не боится.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722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105835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Кем </a:t>
            </a:r>
            <a:r>
              <a:rPr lang="ru-RU" dirty="0"/>
              <a:t>были жители страны </a:t>
            </a:r>
            <a:r>
              <a:rPr lang="ru-RU" dirty="0" err="1"/>
              <a:t>Чиполлино</a:t>
            </a:r>
            <a:r>
              <a:rPr lang="ru-RU" dirty="0" smtClean="0"/>
              <a:t>?</a:t>
            </a:r>
          </a:p>
          <a:p>
            <a:r>
              <a:rPr lang="ru-RU" dirty="0" smtClean="0"/>
              <a:t>2. Как жила </a:t>
            </a:r>
            <a:r>
              <a:rPr lang="ru-RU" dirty="0"/>
              <a:t>семья </a:t>
            </a:r>
            <a:r>
              <a:rPr lang="ru-RU" dirty="0" err="1"/>
              <a:t>Чиполлоне</a:t>
            </a:r>
            <a:r>
              <a:rPr lang="ru-RU" dirty="0" smtClean="0"/>
              <a:t>?</a:t>
            </a:r>
          </a:p>
          <a:p>
            <a:r>
              <a:rPr lang="ru-RU" dirty="0" smtClean="0"/>
              <a:t>3. За </a:t>
            </a:r>
            <a:r>
              <a:rPr lang="ru-RU" dirty="0"/>
              <a:t>что </a:t>
            </a:r>
            <a:r>
              <a:rPr lang="ru-RU" dirty="0" err="1"/>
              <a:t>Чиполлоне</a:t>
            </a:r>
            <a:r>
              <a:rPr lang="ru-RU" dirty="0"/>
              <a:t> приговорили к тюремному заключению?</a:t>
            </a:r>
            <a:endParaRPr lang="ru-RU" dirty="0" smtClean="0"/>
          </a:p>
          <a:p>
            <a:r>
              <a:rPr lang="ru-RU" dirty="0" smtClean="0"/>
              <a:t>4. Где </a:t>
            </a:r>
            <a:r>
              <a:rPr lang="ru-RU" dirty="0"/>
              <a:t>кум Тыква спрятал свой </a:t>
            </a:r>
            <a:r>
              <a:rPr lang="ru-RU" dirty="0" smtClean="0"/>
              <a:t>домик?</a:t>
            </a:r>
          </a:p>
          <a:p>
            <a:r>
              <a:rPr lang="ru-RU" dirty="0" smtClean="0"/>
              <a:t>5. Как </a:t>
            </a:r>
            <a:r>
              <a:rPr lang="ru-RU" dirty="0" err="1"/>
              <a:t>Чиполлино</a:t>
            </a:r>
            <a:r>
              <a:rPr lang="ru-RU" dirty="0"/>
              <a:t> одурачил пса </a:t>
            </a:r>
            <a:r>
              <a:rPr lang="ru-RU" dirty="0" err="1"/>
              <a:t>Мастино</a:t>
            </a:r>
            <a:r>
              <a:rPr lang="ru-RU" dirty="0"/>
              <a:t> </a:t>
            </a:r>
            <a:r>
              <a:rPr lang="ru-RU" dirty="0" smtClean="0"/>
              <a:t>?</a:t>
            </a:r>
          </a:p>
          <a:p>
            <a:r>
              <a:rPr lang="ru-RU" dirty="0" smtClean="0"/>
              <a:t>6. Какое </a:t>
            </a:r>
            <a:r>
              <a:rPr lang="ru-RU" dirty="0"/>
              <a:t>отношение имеет фраза «у стен есть уши» к синьору Помидору</a:t>
            </a:r>
            <a:r>
              <a:rPr lang="ru-RU" dirty="0" smtClean="0"/>
              <a:t>?</a:t>
            </a:r>
          </a:p>
          <a:p>
            <a:r>
              <a:rPr lang="ru-RU" dirty="0" smtClean="0"/>
              <a:t>7. Чем </a:t>
            </a:r>
            <a:r>
              <a:rPr lang="ru-RU" dirty="0"/>
              <a:t>помог крот друзьям </a:t>
            </a:r>
            <a:r>
              <a:rPr lang="ru-RU" dirty="0" err="1"/>
              <a:t>Чиполлино</a:t>
            </a:r>
            <a:r>
              <a:rPr lang="ru-RU" dirty="0" smtClean="0"/>
              <a:t>?</a:t>
            </a:r>
          </a:p>
          <a:p>
            <a:r>
              <a:rPr lang="ru-RU" dirty="0" smtClean="0"/>
              <a:t>8. Что </a:t>
            </a:r>
            <a:r>
              <a:rPr lang="ru-RU" dirty="0"/>
              <a:t>прятал в особом кармашке, подшитом к изнанке чулка, синьор Помидор</a:t>
            </a:r>
            <a:r>
              <a:rPr lang="ru-RU" dirty="0" smtClean="0"/>
              <a:t>?</a:t>
            </a:r>
          </a:p>
          <a:p>
            <a:r>
              <a:rPr lang="ru-RU" dirty="0" smtClean="0"/>
              <a:t>9. Какое </a:t>
            </a:r>
            <a:r>
              <a:rPr lang="ru-RU" dirty="0"/>
              <a:t>знамя вывесил на башне замка Вишенка и </a:t>
            </a:r>
            <a:r>
              <a:rPr lang="ru-RU" dirty="0" err="1"/>
              <a:t>Чиполлино</a:t>
            </a:r>
            <a:r>
              <a:rPr lang="ru-RU" dirty="0"/>
              <a:t>?</a:t>
            </a:r>
            <a:endParaRPr lang="ru-RU" dirty="0" smtClean="0"/>
          </a:p>
          <a:p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7432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7013"/>
            <a:ext cx="7992888" cy="5464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2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Детство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55" y="1412776"/>
            <a:ext cx="8045193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461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Родина - Италия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02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825" y="1556792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328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996" y="1700808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364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Учитель</a:t>
            </a:r>
            <a:endParaRPr lang="ru-RU" dirty="0"/>
          </a:p>
        </p:txBody>
      </p:sp>
      <p:pic>
        <p:nvPicPr>
          <p:cNvPr id="3" name="Рисунок 2" descr="https://ds02.infourok.ru/uploads/ex/0e6a/0005a031-83178113/1/img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76" y="1412776"/>
            <a:ext cx="7704855" cy="5323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40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Страшные годы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288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703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Журналист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72816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6060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280</TotalTime>
  <Words>432</Words>
  <Application>Microsoft Office PowerPoint</Application>
  <PresentationFormat>Экран (4:3)</PresentationFormat>
  <Paragraphs>69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Волна</vt:lpstr>
      <vt:lpstr>Приключения Чиполлино</vt:lpstr>
      <vt:lpstr>Джанни Родари</vt:lpstr>
      <vt:lpstr>Детство</vt:lpstr>
      <vt:lpstr>Родина - Италия</vt:lpstr>
      <vt:lpstr>Семья</vt:lpstr>
      <vt:lpstr>Учеба</vt:lpstr>
      <vt:lpstr>Учитель</vt:lpstr>
      <vt:lpstr>Страшные годы</vt:lpstr>
      <vt:lpstr>Журналист</vt:lpstr>
      <vt:lpstr>Первые публикации</vt:lpstr>
      <vt:lpstr>Экранизация</vt:lpstr>
      <vt:lpstr>Приключения Голубой стрелы</vt:lpstr>
      <vt:lpstr>Джельсомино в стране лжецов</vt:lpstr>
      <vt:lpstr>Стихи и сказки</vt:lpstr>
      <vt:lpstr>Переводчик Самуил Маршак</vt:lpstr>
      <vt:lpstr>Высокая награда</vt:lpstr>
      <vt:lpstr>Профессиональный журналист</vt:lpstr>
      <vt:lpstr>Смерть</vt:lpstr>
      <vt:lpstr>Книги навсегда</vt:lpstr>
      <vt:lpstr>Приключения Чиполлино</vt:lpstr>
      <vt:lpstr>Презентация PowerPoint</vt:lpstr>
      <vt:lpstr>Попробуй, отгадай!</vt:lpstr>
      <vt:lpstr>Викторина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Приключения Чиполлино</dc:title>
  <dc:creator>библиотекарь</dc:creator>
  <cp:lastModifiedBy>библиотекарь</cp:lastModifiedBy>
  <cp:revision>14</cp:revision>
  <dcterms:created xsi:type="dcterms:W3CDTF">2021-02-18T10:16:58Z</dcterms:created>
  <dcterms:modified xsi:type="dcterms:W3CDTF">2021-04-15T05:44:44Z</dcterms:modified>
</cp:coreProperties>
</file>